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398" r:id="rId4"/>
    <p:sldId id="484" r:id="rId5"/>
    <p:sldId id="483" r:id="rId6"/>
    <p:sldId id="492" r:id="rId7"/>
    <p:sldId id="493" r:id="rId8"/>
    <p:sldId id="494" r:id="rId9"/>
    <p:sldId id="384" r:id="rId10"/>
    <p:sldId id="495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825270ffffe74d9f988a0f0066ad59f0/CF/en-US/2cf47f37e34c428c97a51057733c039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Destination creation on SAP BTP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SAP BTP Cockpit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Trail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Connectivity </a:t>
            </a:r>
            <a:r>
              <a:rPr lang="en-US" dirty="0">
                <a:sym typeface="Wingdings" panose="05000000000000000000" pitchFamily="2" charset="2"/>
              </a:rPr>
              <a:t> Destinations  New Destination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BAD10-58FB-4D60-B206-DF115FD1414F}"/>
              </a:ext>
            </a:extLst>
          </p:cNvPr>
          <p:cNvCxnSpPr>
            <a:cxnSpLocks/>
          </p:cNvCxnSpPr>
          <p:nvPr/>
        </p:nvCxnSpPr>
        <p:spPr>
          <a:xfrm>
            <a:off x="169880" y="2374320"/>
            <a:ext cx="709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F9D7CF-24C5-4DA0-B110-B0D78D19710A}"/>
              </a:ext>
            </a:extLst>
          </p:cNvPr>
          <p:cNvSpPr txBox="1"/>
          <p:nvPr/>
        </p:nvSpPr>
        <p:spPr>
          <a:xfrm>
            <a:off x="335360" y="2460951"/>
            <a:ext cx="801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Exercise :</a:t>
            </a:r>
          </a:p>
          <a:p>
            <a:r>
              <a:rPr lang="en-US" dirty="0"/>
              <a:t>Create a Project from template using BAS</a:t>
            </a:r>
          </a:p>
          <a:p>
            <a:pPr marL="342900" indent="-342900">
              <a:buAutoNum type="arabicPeriod"/>
            </a:pPr>
            <a:r>
              <a:rPr lang="en-US" dirty="0"/>
              <a:t>Go to View Section </a:t>
            </a:r>
            <a:r>
              <a:rPr lang="en-US" dirty="0">
                <a:sym typeface="Wingdings" panose="05000000000000000000" pitchFamily="2" charset="2"/>
              </a:rPr>
              <a:t> Find Command  Fiori: Open Application Generator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Application Type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Data Source and Service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Connect to SAP Server and Run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14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Client side query on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10029914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to our SAP server from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6A538B-D69C-4723-A916-DF80B452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3F922-9719-4284-9C2B-7D512C59E2DF}"/>
              </a:ext>
            </a:extLst>
          </p:cNvPr>
          <p:cNvSpPr txBox="1"/>
          <p:nvPr/>
        </p:nvSpPr>
        <p:spPr>
          <a:xfrm>
            <a:off x="261764" y="835300"/>
            <a:ext cx="11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Destination: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plug and play and connect same project to different system</a:t>
            </a:r>
          </a:p>
          <a:p>
            <a:pPr marL="342900" indent="-342900">
              <a:buAutoNum type="arabicPeriod"/>
            </a:pPr>
            <a:r>
              <a:rPr lang="en-US" dirty="0"/>
              <a:t>CORS Cross Origin Resource Sharing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3DB85-32C4-40D5-A925-8E1D395DD72D}"/>
              </a:ext>
            </a:extLst>
          </p:cNvPr>
          <p:cNvSpPr/>
          <p:nvPr/>
        </p:nvSpPr>
        <p:spPr>
          <a:xfrm>
            <a:off x="9385412" y="2447264"/>
            <a:ext cx="158417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65310A-3AD8-4840-8D33-F03F3805F3C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177500" y="44634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89C7F3D-FA05-44F5-A111-D45D69E6A387}"/>
              </a:ext>
            </a:extLst>
          </p:cNvPr>
          <p:cNvSpPr/>
          <p:nvPr/>
        </p:nvSpPr>
        <p:spPr>
          <a:xfrm>
            <a:off x="10033484" y="4895536"/>
            <a:ext cx="288031" cy="30353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71434-0AEB-45EE-9F2F-66D7B573B283}"/>
              </a:ext>
            </a:extLst>
          </p:cNvPr>
          <p:cNvCxnSpPr/>
          <p:nvPr/>
        </p:nvCxnSpPr>
        <p:spPr>
          <a:xfrm>
            <a:off x="9493424" y="507265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814EF-4625-4F1E-AA4E-58E7EE9C287C}"/>
              </a:ext>
            </a:extLst>
          </p:cNvPr>
          <p:cNvSpPr/>
          <p:nvPr/>
        </p:nvSpPr>
        <p:spPr>
          <a:xfrm>
            <a:off x="433567" y="2447264"/>
            <a:ext cx="302433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WebIDE 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CE948-8321-4AA5-B71C-AF26E443514A}"/>
              </a:ext>
            </a:extLst>
          </p:cNvPr>
          <p:cNvSpPr/>
          <p:nvPr/>
        </p:nvSpPr>
        <p:spPr>
          <a:xfrm>
            <a:off x="4723380" y="3142868"/>
            <a:ext cx="3168352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B847B6D-A28D-494D-81C2-8AD1C73D3871}"/>
              </a:ext>
            </a:extLst>
          </p:cNvPr>
          <p:cNvSpPr/>
          <p:nvPr/>
        </p:nvSpPr>
        <p:spPr>
          <a:xfrm>
            <a:off x="3457903" y="3239352"/>
            <a:ext cx="1265477" cy="43204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6DEB9C-9502-41B6-B112-3838AD00AB3A}"/>
              </a:ext>
            </a:extLst>
          </p:cNvPr>
          <p:cNvSpPr/>
          <p:nvPr/>
        </p:nvSpPr>
        <p:spPr>
          <a:xfrm>
            <a:off x="7891732" y="3239352"/>
            <a:ext cx="1512168" cy="365125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Destination Creation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E468D-687C-43BC-B7F2-9F3D47FC4B19}"/>
              </a:ext>
            </a:extLst>
          </p:cNvPr>
          <p:cNvSpPr txBox="1"/>
          <p:nvPr/>
        </p:nvSpPr>
        <p:spPr>
          <a:xfrm>
            <a:off x="369776" y="980728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SMICM</a:t>
            </a:r>
          </a:p>
          <a:p>
            <a:r>
              <a:rPr lang="en-US" dirty="0"/>
              <a:t>Server Host Name – STCFIN.ST.COM  </a:t>
            </a:r>
          </a:p>
          <a:p>
            <a:r>
              <a:rPr lang="en-US" dirty="0"/>
              <a:t>Port No – 8021 / 44321</a:t>
            </a:r>
          </a:p>
          <a:p>
            <a:endParaRPr lang="en-US" dirty="0"/>
          </a:p>
          <a:p>
            <a:r>
              <a:rPr lang="en-US" sz="1800" dirty="0"/>
              <a:t>WebIDE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Go to </a:t>
            </a:r>
            <a:r>
              <a:rPr lang="en-US" sz="1800" dirty="0" err="1"/>
              <a:t>WebIDELocalDir</a:t>
            </a:r>
            <a:r>
              <a:rPr lang="fr-FR" sz="1800" dirty="0"/>
              <a:t>\</a:t>
            </a:r>
            <a:r>
              <a:rPr lang="fr-FR" sz="1800" dirty="0" err="1"/>
              <a:t>config_master</a:t>
            </a:r>
            <a:r>
              <a:rPr lang="fr-FR" sz="1800" dirty="0"/>
              <a:t>\</a:t>
            </a:r>
            <a:r>
              <a:rPr lang="fr-FR" sz="1800" dirty="0" err="1"/>
              <a:t>service.destinations</a:t>
            </a:r>
            <a:r>
              <a:rPr lang="fr-FR" sz="1800" dirty="0"/>
              <a:t>\destinations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1800" dirty="0"/>
              <a:t>Cérate a new </a:t>
            </a:r>
            <a:r>
              <a:rPr lang="fr-FR" sz="1800" dirty="0" err="1"/>
              <a:t>notepad</a:t>
            </a:r>
            <a:r>
              <a:rPr lang="fr-FR" sz="1800" dirty="0"/>
              <a:t> file and </a:t>
            </a:r>
            <a:r>
              <a:rPr lang="fr-FR" sz="1800" dirty="0" err="1"/>
              <a:t>get</a:t>
            </a:r>
            <a:r>
              <a:rPr lang="fr-FR" sz="1800" dirty="0"/>
              <a:t> the content for the file </a:t>
            </a:r>
            <a:r>
              <a:rPr lang="fr-FR" sz="1800" dirty="0" err="1"/>
              <a:t>from</a:t>
            </a:r>
            <a:r>
              <a:rPr lang="fr-FR" sz="1800" dirty="0"/>
              <a:t> official SAP Doc</a:t>
            </a:r>
          </a:p>
          <a:p>
            <a:pPr lvl="1"/>
            <a:r>
              <a:rPr lang="en-US" sz="1800" dirty="0">
                <a:hlinkClick r:id="rId3"/>
              </a:rPr>
              <a:t>https://help.sap.com/viewer/825270ffffe74d9f988a0f0066ad59f0/CF/en-US/2cf47f37e34c428c97a51057733c0394.html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1800" dirty="0"/>
              <a:t>Sample for you with Anubhav’s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Description=My new 2021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Type=HTTP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TrustAll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Authentication=</a:t>
            </a:r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NoAuthentication</a:t>
            </a:r>
            <a:endParaRPr lang="en-US" sz="12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Name=S4H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ProxyType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=Internet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URL=https\://stcfin.st.com\:44321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WebIDEUsage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=odata_abap,odata_gen,dev_abap,ui5_execute_abap,bsp_execute_abap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WebIDESystem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WebIDEEnabled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sap-client=800</a:t>
            </a:r>
          </a:p>
        </p:txBody>
      </p:sp>
    </p:spTree>
    <p:extLst>
      <p:ext uri="{BB962C8B-B14F-4D97-AF65-F5344CB8AC3E}">
        <p14:creationId xmlns:p14="http://schemas.microsoft.com/office/powerpoint/2010/main" val="205718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Continue…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Make sure we MUST </a:t>
            </a:r>
            <a:r>
              <a:rPr lang="en-US" dirty="0" err="1"/>
              <a:t>MUST</a:t>
            </a:r>
            <a:r>
              <a:rPr lang="en-US" dirty="0"/>
              <a:t> </a:t>
            </a:r>
            <a:r>
              <a:rPr lang="en-US" dirty="0" err="1"/>
              <a:t>MUST</a:t>
            </a:r>
            <a:r>
              <a:rPr lang="en-US" dirty="0"/>
              <a:t> save the file w/o extension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Just Restart Orion.exe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Open SAP WebIDE and choose option Workspace -&gt; Right Click -&gt; Add project from template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Choose a template and proceed with next steps to select the service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 create one destination per client.</a:t>
            </a:r>
          </a:p>
          <a:p>
            <a:endParaRPr lang="en-US" dirty="0"/>
          </a:p>
          <a:p>
            <a:r>
              <a:rPr lang="en-US" dirty="0"/>
              <a:t>Neo-</a:t>
            </a:r>
            <a:r>
              <a:rPr lang="en-US" dirty="0" err="1"/>
              <a:t>app.json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file contains the information about destination, which our project should point to</a:t>
            </a:r>
          </a:p>
          <a:p>
            <a:pPr marL="342900" indent="-342900">
              <a:buFontTx/>
              <a:buChar char="-"/>
            </a:pPr>
            <a:r>
              <a:rPr lang="en-US" dirty="0"/>
              <a:t>This file is only required while developers are developing apps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That’s why this file is outside </a:t>
            </a:r>
            <a:r>
              <a:rPr lang="en-US" dirty="0" err="1"/>
              <a:t>webapp</a:t>
            </a:r>
            <a:r>
              <a:rPr lang="en-US" dirty="0"/>
              <a:t> folder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991695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9844</TotalTime>
  <Words>933</Words>
  <Application>Microsoft Office PowerPoint</Application>
  <PresentationFormat>Widescreen</PresentationFormat>
  <Paragraphs>160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72 Condensed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983</cp:revision>
  <dcterms:created xsi:type="dcterms:W3CDTF">2016-07-10T03:33:26Z</dcterms:created>
  <dcterms:modified xsi:type="dcterms:W3CDTF">2021-09-20T11:07:47Z</dcterms:modified>
</cp:coreProperties>
</file>